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60" r:id="rId10"/>
    <p:sldId id="262" r:id="rId11"/>
    <p:sldId id="263" r:id="rId12"/>
    <p:sldId id="264" r:id="rId13"/>
    <p:sldId id="265" r:id="rId14"/>
    <p:sldId id="266" r:id="rId15"/>
    <p:sldId id="268" r:id="rId16"/>
    <p:sldId id="267" r:id="rId17"/>
    <p:sldId id="269" r:id="rId18"/>
    <p:sldId id="273" r:id="rId19"/>
    <p:sldId id="274" r:id="rId20"/>
    <p:sldId id="270" r:id="rId2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2400" b="1" dirty="0"/>
              <a:t> </a:t>
            </a:r>
            <a:r>
              <a:rPr lang="en-US" sz="2400" b="1" dirty="0" err="1"/>
              <a:t>Bảng</a:t>
            </a:r>
            <a:r>
              <a:rPr lang="en-US" sz="2400" b="1" dirty="0"/>
              <a:t> </a:t>
            </a:r>
            <a:r>
              <a:rPr lang="en-US" sz="2400" b="1" dirty="0" err="1"/>
              <a:t>Giá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Theo </a:t>
            </a:r>
            <a:r>
              <a:rPr lang="en-US" sz="2400" b="1" dirty="0" err="1"/>
              <a:t>Tháng</a:t>
            </a: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0132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$1000$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099" y="987773"/>
            <a:ext cx="8596668" cy="2282202"/>
          </a:xfrm>
        </p:spPr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/>
              <a:t>chữ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1540</TotalTime>
  <Words>1150</Words>
  <Application>Microsoft Office PowerPoint</Application>
  <PresentationFormat>Widescreen</PresentationFormat>
  <Paragraphs>102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 Bảng Giá Tính Theo Tháng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187</cp:revision>
  <cp:lastPrinted>2023-06-13T09:51:12Z</cp:lastPrinted>
  <dcterms:created xsi:type="dcterms:W3CDTF">2023-06-02T04:17:49Z</dcterms:created>
  <dcterms:modified xsi:type="dcterms:W3CDTF">2023-06-13T11:38:00Z</dcterms:modified>
</cp:coreProperties>
</file>

<file path=docProps/thumbnail.jpeg>
</file>